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seoModerno Medium" panose="020B0604020202020204" charset="0"/>
      <p:regular r:id="rId17"/>
    </p:embeddedFont>
    <p:embeddedFont>
      <p:font typeface="Source Sans Pro" panose="020B0503030403020204" pitchFamily="34" charset="0"/>
      <p:regular r:id="rId18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Прогноз конверсии сессии: цель и задачи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Прогнозировать конверсию покупки или отправки формы. Повысить таргетинг и оптимизировать маркетинг.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2377" y="5435203"/>
            <a:ext cx="10560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AA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194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Деплой и последующие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Сохранение модели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joblib.dump(model, 'model.pkl')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Онлайн-предсказания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Скрипт или Telegram-бот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223391"/>
            <a:ext cx="4072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Мониторин</a:t>
            </a:r>
            <a:r>
              <a:rPr lang="ru-RU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Автоматический контроль качества в продакшене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5065" y="352574"/>
            <a:ext cx="9845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Исходные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данные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ga_sessions.csv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Устройства пользователей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Источники трафика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География и длительность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Количество просмотров страниц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ga_hits.csv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События PAGEVIEW, EVENT, TRANSACTION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Детальный лог взаимодействий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Очистка и подготовка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Удаление шума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Нулевые сессии и дубли данных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298281"/>
            <a:ext cx="3215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Заполнение пропусков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Использование to_int, fillna для корректных типов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8280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Сокращение числа категорий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30228"/>
            <a:ext cx="4305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reduce_categories_by_coverage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Объединяет редкие метки в категорию «Other»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40341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630228"/>
            <a:ext cx="50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Устойчивость One-Hot кодирования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Уменьшение размерности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385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Временные и сезонные признаки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daytime_ch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Классификация по времени: утро, день, вечер, ночь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season_ch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Определение сезона года для трендового анализа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42353"/>
            <a:ext cx="12669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Кодирование и масштабирование признаков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OneHotEncoder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Минимальная частота категорий: 50 000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003" y="5591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7542074" y="5633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119" y="5669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MinMaxScaler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119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Масштабирование числовых признаков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Отбор признаков для модели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SelectKBest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Выбор по корреляции с целевой меткой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Оптимизация 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Баланс точности и простоты модели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89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Построение моделей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519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Логистическая регрессия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solver="saga"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max_iter=5000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class_weight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Случайный лес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Настройка деревьев и глубины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max_features и class_weight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7235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Оценка качества моделей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95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Тестовое разделение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30% данных для теста, стратификация по 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Метрики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ROC AUC и F1-score на тестовой выборке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252</Words>
  <Application>Microsoft Office PowerPoint</Application>
  <PresentationFormat>Произвольный</PresentationFormat>
  <Paragraphs>72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MuseoModerno Medium</vt:lpstr>
      <vt:lpstr>Arial</vt:lpstr>
      <vt:lpstr>Source Sans Pro</vt:lpstr>
      <vt:lpstr>Source Sans Pro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 Аликин</cp:lastModifiedBy>
  <cp:revision>4</cp:revision>
  <dcterms:created xsi:type="dcterms:W3CDTF">2025-05-27T16:40:16Z</dcterms:created>
  <dcterms:modified xsi:type="dcterms:W3CDTF">2025-05-27T17:14:24Z</dcterms:modified>
</cp:coreProperties>
</file>